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0347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№89</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93236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20774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 қаласы бойынша</a:t>
            </a:r>
            <a:r>
              <a:rPr lang="ru-RU" altLang="ru-RU" sz="1200" b="1" dirty="0">
                <a:latin typeface="Times New Roman" panose="02020603050405020304" pitchFamily="18" charset="0"/>
                <a:cs typeface="Times New Roman" panose="02020603050405020304" pitchFamily="18" charset="0"/>
              </a:rPr>
              <a:t>  18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18</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algn="ctr"/>
            <a:endParaRPr lang="ru-RU" altLang="ru-RU" sz="800" b="1" dirty="0">
              <a:solidFill>
                <a:srgbClr val="002060"/>
              </a:solidFill>
              <a:latin typeface="Times New Roman" pitchFamily="18" charset="0"/>
              <a:cs typeface="Times New Roman" pitchFamily="18" charset="0"/>
            </a:endParaRPr>
          </a:p>
          <a:p>
            <a:pPr indent="266700" algn="just"/>
            <a:r>
              <a:rPr lang="kk-KZ" sz="1100" dirty="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18-20, күндіз                    35-37 градус жылы.  </a:t>
            </a:r>
            <a:endParaRPr lang="ru-RU" sz="1100" dirty="0">
              <a:latin typeface="Times New Roman" pitchFamily="18" charset="0"/>
              <a:cs typeface="Times New Roman" pitchFamily="18" charset="0"/>
            </a:endParaRPr>
          </a:p>
          <a:p>
            <a:pPr indent="182563" algn="ctr"/>
            <a:endParaRPr lang="kk-KZ" altLang="ru-RU" sz="800" b="1"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19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 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p>
          <a:p>
            <a:pPr indent="182563" algn="ctr"/>
            <a:endParaRPr lang="en-US" altLang="ru-RU" sz="600" b="1" dirty="0">
              <a:latin typeface="Times New Roman" pitchFamily="18" charset="0"/>
              <a:cs typeface="Times New Roman" pitchFamily="18" charset="0"/>
            </a:endParaRPr>
          </a:p>
          <a:p>
            <a:pPr lvl="0" indent="266700" algn="just"/>
            <a:r>
              <a:rPr lang="kk-KZ" sz="1100" dirty="0">
                <a:latin typeface="Times New Roman" pitchFamily="18" charset="0"/>
                <a:cs typeface="Times New Roman" pitchFamily="18" charset="0"/>
              </a:rPr>
              <a:t>Көшпелі бұлтты, жаңбыр, найзағай</a:t>
            </a:r>
            <a:r>
              <a:rPr lang="uz-Cyrl-UZ" sz="1100" dirty="0">
                <a:latin typeface="Times New Roman" pitchFamily="18" charset="0"/>
                <a:cs typeface="Times New Roman" pitchFamily="18" charset="0"/>
              </a:rPr>
              <a:t>. Ш</a:t>
            </a:r>
            <a:r>
              <a:rPr lang="kk-KZ" sz="1100" dirty="0">
                <a:latin typeface="Times New Roman" pitchFamily="18" charset="0"/>
                <a:cs typeface="Times New Roman" pitchFamily="18" charset="0"/>
              </a:rPr>
              <a:t>ығыстан жел соғады, күші 8-13, екпіні 15-20 м/с. Ауа температурасы 19-21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21653"/>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14313</TotalTime>
  <Words>585</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4173</cp:revision>
  <cp:lastPrinted>2021-07-01T03:56:27Z</cp:lastPrinted>
  <dcterms:created xsi:type="dcterms:W3CDTF">2018-03-27T06:03:00Z</dcterms:created>
  <dcterms:modified xsi:type="dcterms:W3CDTF">2026-05-17T06:40:51Z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